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61" r:id="rId8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38" autoAdjust="0"/>
    <p:restoredTop sz="94684" autoAdjust="0"/>
  </p:normalViewPr>
  <p:slideViewPr>
    <p:cSldViewPr>
      <p:cViewPr varScale="1">
        <p:scale>
          <a:sx n="74" d="100"/>
          <a:sy n="74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2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E7D018D-748F-47BF-843A-40349A141CAC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04AC5213-BACC-41AB-9B61-B40CF6C529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0339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3E9B8FB-2ABD-42C9-A6DA-A6789EAF441D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E2A7042-DEED-4AA1-9E89-4A16B25725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5667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 eaLnBrk="1" latinLnBrk="0" hangingPunct="1">
              <a:buFontTx/>
              <a:buNone/>
              <a:defRPr kumimoji="0" lang="en-US" sz="4800" baseline="0" dirty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photo album title</a:t>
            </a:r>
            <a:endParaRPr kumimoji="0"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chemeClr val="bg1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 eaLnBrk="1" latinLnBrk="0" hangingPunct="1">
              <a:buNone/>
              <a:defRPr kumimoji="0" sz="2000">
                <a:solidFill>
                  <a:srgbClr val="FFFFFF"/>
                </a:solidFill>
              </a:defRPr>
            </a:lvl1pPr>
          </a:lstStyle>
          <a:p>
            <a:pPr lvl="0"/>
            <a:r>
              <a:rPr kumimoji="0" lang="en-US" dirty="0" smtClean="0"/>
              <a:t>Click to add date or details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sz="2000" i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sz="16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sz="16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sz="16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sz="16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sz="16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sz="16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sz="16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sz="16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sz="28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Portrait with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andscape with 3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sz="2000" i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sz="2000" i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sz="2000" i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sz="2400" i="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 eaLnBrk="1" latinLnBrk="0" hangingPunct="1">
              <a:buFontTx/>
              <a:buNone/>
              <a:defRPr kumimoji="0" sz="2000" i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kumimoji="0" lang="en-US" smtClean="0"/>
              <a:pPr/>
              <a:t>8/5/2010</a:t>
            </a:fld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kumimoji="0" lang="en-US" smtClean="0"/>
              <a:pPr/>
              <a:t>8/5/2010</a:t>
            </a:fld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 eaLnBrk="1" latinLnBrk="0" hangingPunct="1">
              <a:buFontTx/>
              <a:buNone/>
              <a:defRPr kumimoji="0" sz="2000" i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kumimoji="0" lang="en-US" i="0" dirty="0" smtClean="0"/>
              <a:t>Click icon to add full page picture</a:t>
            </a:r>
            <a:endParaRPr kumimoji="0" lang="en-US" i="0" baseline="0" dirty="0" smtClean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subtitle</a:t>
            </a:r>
            <a:endParaRPr kumimoji="0"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section title</a:t>
            </a:r>
            <a:endParaRPr kumimoji="0" lang="en-US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sz="18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sz="18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sz="18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sz="18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sz="2000" i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eaLnBrk="1" latinLnBrk="1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sz="20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sz="20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sz="2000" baseline="0"/>
            </a:lvl1pPr>
            <a:extLst/>
          </a:lstStyle>
          <a:p>
            <a:pPr lvl="0"/>
            <a:r>
              <a:rPr kumimoji="0" lang="en-US" dirty="0" smtClean="0"/>
              <a:t>Click to add caption</a:t>
            </a:r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n-US" smtClean="0">
                <a:solidFill>
                  <a:srgbClr val="FFFFFF"/>
                </a:solidFill>
              </a:rPr>
              <a:pPr/>
              <a:t>‹#›</a:t>
            </a:fld>
            <a:endParaRPr kumimoji="0"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pPr eaLnBrk="1" latinLnBrk="1" hangingPunct="1"/>
            <a:r>
              <a:rPr kumimoji="0"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 eaLnBrk="1" latinLnBrk="1" hangingPunct="1"/>
            <a:r>
              <a:rPr kumimoji="0" lang="en-US" smtClean="0"/>
              <a:t>Click to edit Master text styles</a:t>
            </a:r>
          </a:p>
          <a:p>
            <a:pPr lvl="1" eaLnBrk="1" latinLnBrk="1" hangingPunct="1"/>
            <a:r>
              <a:rPr kumimoji="0" lang="en-US" smtClean="0"/>
              <a:t>Second level</a:t>
            </a:r>
          </a:p>
          <a:p>
            <a:pPr lvl="2" eaLnBrk="1" latinLnBrk="1" hangingPunct="1"/>
            <a:r>
              <a:rPr kumimoji="0" lang="en-US" smtClean="0"/>
              <a:t>Third level</a:t>
            </a:r>
          </a:p>
          <a:p>
            <a:pPr lvl="3" eaLnBrk="1" latinLnBrk="1" hangingPunct="1"/>
            <a:r>
              <a:rPr kumimoji="0" lang="en-US" smtClean="0"/>
              <a:t>Fourth level</a:t>
            </a:r>
          </a:p>
          <a:p>
            <a:pPr lvl="4" eaLnBrk="1" latinLnBrk="1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kumimoji="0" lang="en-US" smtClean="0">
                <a:solidFill>
                  <a:schemeClr val="bg1"/>
                </a:solidFill>
              </a:rPr>
              <a:pPr algn="r"/>
              <a:t>8/5/2010</a:t>
            </a:fld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kumimoji="0" lang="en-US" smtClean="0">
                <a:solidFill>
                  <a:schemeClr val="bg1"/>
                </a:solidFill>
              </a:rPr>
              <a:pPr/>
              <a:t>‹#›</a:t>
            </a:fld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Walking in the Lake District</a:t>
            </a:r>
            <a:endParaRPr lang="en-GB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May 2010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49747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6" name="Picture Placeholder 5"/>
          <p:cNvPicPr>
            <a:picLocks noGrp="1" noChangeAspect="1"/>
          </p:cNvPicPr>
          <p:nvPr>
            <p:ph type="pic"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 smtClean="0"/>
              <a:t>Some of the rocks seemed to have a personality of their own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dirty="0" smtClean="0"/>
              <a:t>We saw plenty of sheep on our hike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60640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/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51520" y="188640"/>
            <a:ext cx="2070154" cy="3124200"/>
          </a:xfrm>
        </p:spPr>
      </p:pic>
      <p:pic>
        <p:nvPicPr>
          <p:cNvPr id="7" name="Picture Placeholder 6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8" name="Picture Placeholder 7"/>
          <p:cNvPicPr>
            <a:picLocks noGrp="1" noChangeAspect="1"/>
          </p:cNvPicPr>
          <p:nvPr>
            <p:ph type="pic" sz="quarter" idx="26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51520" y="3429000"/>
            <a:ext cx="2070154" cy="3124200"/>
          </a:xfrm>
        </p:spPr>
      </p:pic>
      <p:pic>
        <p:nvPicPr>
          <p:cNvPr id="9" name="Picture Placeholder 8"/>
          <p:cNvPicPr>
            <a:picLocks noGrp="1" noChangeAspect="1"/>
          </p:cNvPicPr>
          <p:nvPr>
            <p:ph type="pic" sz="quarter" idx="27"/>
          </p:nvPr>
        </p:nvPicPr>
        <p:blipFill>
          <a:blip r:embed="rId5" cstate="email"/>
          <a:srcRect/>
          <a:stretch>
            <a:fillRect/>
          </a:stretch>
        </p:blipFill>
        <p:spPr/>
      </p:pic>
      <p:pic>
        <p:nvPicPr>
          <p:cNvPr id="10" name="Picture Placeholder 9"/>
          <p:cNvPicPr>
            <a:picLocks noGrp="1" noChangeAspect="1"/>
          </p:cNvPicPr>
          <p:nvPr>
            <p:ph type="pic" sz="quarter" idx="28"/>
          </p:nvPr>
        </p:nvPicPr>
        <p:blipFill>
          <a:blip r:embed="rId6" cstate="email"/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599819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email"/>
          <a:srcRect/>
          <a:stretch>
            <a:fillRect/>
          </a:stretch>
        </p:blipFill>
        <p:spPr/>
      </p:pic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 smtClean="0"/>
              <a:t> My aching knees prove it!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dirty="0" smtClean="0"/>
              <a:t>A long way up</a:t>
            </a:r>
            <a:endParaRPr lang="en-GB" dirty="0"/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sz="quarter" idx="18"/>
          </p:nvPr>
        </p:nvPicPr>
        <p:blipFill>
          <a:blip r:embed="rId3" cstate="email"/>
          <a:srcRect/>
          <a:stretch>
            <a:fillRect/>
          </a:stretch>
        </p:blipFill>
        <p:spPr/>
      </p:pic>
      <p:pic>
        <p:nvPicPr>
          <p:cNvPr id="9" name="Picture Placeholder 8"/>
          <p:cNvPicPr>
            <a:picLocks noGrp="1" noChangeAspect="1"/>
          </p:cNvPicPr>
          <p:nvPr>
            <p:ph type="pic" sz="quarter" idx="19"/>
          </p:nvPr>
        </p:nvPicPr>
        <p:blipFill>
          <a:blip r:embed="rId4" cstate="email"/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29071683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Photo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0" ma:contentTypeDescription="Create a new document." ma:contentTypeScope="" ma:versionID="b6358c8e9ccf10d22debe3a56dce56ac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BC36835F-FA10-4AB2-80A0-7B99E5FA221F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2242D160-7931-4D5E-A35B-EF7771E30B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AEB054-6C1A-4658-8919-E3D3F05E7DA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ContempPhotoAlbum</Template>
  <TotalTime>0</TotalTime>
  <Words>38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ContempPhotoAlbum</vt:lpstr>
      <vt:lpstr>Slide 1</vt:lpstr>
      <vt:lpstr>Slide 2</vt:lpstr>
      <vt:lpstr>Slide 3</vt:lpstr>
      <vt:lpstr>Slide 4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2010-05-24T13:11:36Z</dcterms:created>
  <dcterms:modified xsi:type="dcterms:W3CDTF">2010-08-05T15:34:40Z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TC101769259990</vt:lpwstr>
  </property>
</Properties>
</file>